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92" r:id="rId6"/>
    <p:sldId id="290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3792" autoAdjust="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8afea143-2072-4321-832c-d695a2a40b89" providerId="ADAL" clId="{F94DD998-71D8-4606-90BF-02C5FCBB5F64}"/>
    <pc:docChg chg="undo custSel addSld delSld">
      <pc:chgData name="Jacintha Westerink" userId="8afea143-2072-4321-832c-d695a2a40b89" providerId="ADAL" clId="{F94DD998-71D8-4606-90BF-02C5FCBB5F64}" dt="2022-05-11T10:29:41.342" v="14" actId="47"/>
      <pc:docMkLst>
        <pc:docMk/>
      </pc:docMkLst>
      <pc:sldChg chg="add del">
        <pc:chgData name="Jacintha Westerink" userId="8afea143-2072-4321-832c-d695a2a40b89" providerId="ADAL" clId="{F94DD998-71D8-4606-90BF-02C5FCBB5F64}" dt="2022-05-11T10:29:34.733" v="10" actId="47"/>
        <pc:sldMkLst>
          <pc:docMk/>
          <pc:sldMk cId="2514150265" sldId="261"/>
        </pc:sldMkLst>
      </pc:sldChg>
      <pc:sldChg chg="add del">
        <pc:chgData name="Jacintha Westerink" userId="8afea143-2072-4321-832c-d695a2a40b89" providerId="ADAL" clId="{F94DD998-71D8-4606-90BF-02C5FCBB5F64}" dt="2022-05-11T10:29:39.193" v="13" actId="47"/>
        <pc:sldMkLst>
          <pc:docMk/>
          <pc:sldMk cId="3481171837" sldId="272"/>
        </pc:sldMkLst>
      </pc:sldChg>
      <pc:sldChg chg="add del">
        <pc:chgData name="Jacintha Westerink" userId="8afea143-2072-4321-832c-d695a2a40b89" providerId="ADAL" clId="{F94DD998-71D8-4606-90BF-02C5FCBB5F64}" dt="2022-05-11T10:29:41.342" v="14" actId="47"/>
        <pc:sldMkLst>
          <pc:docMk/>
          <pc:sldMk cId="15156251" sldId="289"/>
        </pc:sldMkLst>
      </pc:sldChg>
      <pc:sldChg chg="add del">
        <pc:chgData name="Jacintha Westerink" userId="8afea143-2072-4321-832c-d695a2a40b89" providerId="ADAL" clId="{F94DD998-71D8-4606-90BF-02C5FCBB5F64}" dt="2022-05-11T10:29:35.380" v="11" actId="47"/>
        <pc:sldMkLst>
          <pc:docMk/>
          <pc:sldMk cId="3363595473" sldId="293"/>
        </pc:sldMkLst>
      </pc:sldChg>
      <pc:sldChg chg="add del">
        <pc:chgData name="Jacintha Westerink" userId="8afea143-2072-4321-832c-d695a2a40b89" providerId="ADAL" clId="{F94DD998-71D8-4606-90BF-02C5FCBB5F64}" dt="2022-05-11T10:29:38.129" v="12" actId="47"/>
        <pc:sldMkLst>
          <pc:docMk/>
          <pc:sldMk cId="873701432" sldId="29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1F7E5-096F-471C-9127-0FAC6BC90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2642153-0F8E-4364-97CF-4FAD9267A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C97E55-7BE7-4B64-A4DF-23FB956E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B11C52-BF4D-42B6-AAAA-17F89DA58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0A58DD-9974-4DE8-9E83-964D0AC6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878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76A1D8-7D87-4B6F-A5A0-51467E3FB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30D1000-DFC3-4941-8730-FE17DA4F7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B695CF-2F85-45AD-9997-5728BBA6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4A5AB9-73BE-4ED9-B2D5-53E4A5014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AE370E-4794-4CBA-AE8E-079555745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092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52DDCB9-24E9-45D9-A791-EEB6F5C93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693ECF1-62FC-4273-94C2-5BA449BB3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7E2FD1-8288-4E74-BD4C-0B2A262E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994E52-5D4A-4825-B50D-AA00DEFB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3DA3C7-45D5-4EC4-A880-C5B40BC8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316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AC9E0-75CB-4482-AEE0-469C11567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D00D8D-87CF-4CE8-9065-A4015137B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D7AAD3-DA9F-4036-A69E-0D409B53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4124E8-9C36-42C7-A9F9-7959597B0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88744C-CC87-4374-AAAC-268194E3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2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D5AD7-64BC-4545-9A5A-3000348C7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403732-2FFD-49C1-96A5-22E439908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94838C-BA22-42C3-8A1B-5C3B8A43F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C7E1B2-8444-4052-8AB4-6A147C3C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0F0CAD-55DD-4BEE-AEC7-44ED22A4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39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45760-8FAE-40FF-8DAC-7EF24268F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531023-40B8-4BB0-ADAD-6254E473D0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F20855A-7AD8-43D5-8CE5-400C87590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6A0BE5F-E9E3-455F-B81C-E17FB13CF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1B288C-9D76-4642-9E76-80BD5DE4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B7734C8-624F-429A-9409-A7311873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79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99D08-5F74-4ADB-B88C-F7561685A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24E408-925D-4502-B955-5CB4B9020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E30B841-8243-4DFD-A784-1A6BBF569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45C7913-9F44-4729-9F3E-1935E7EEE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B6DFD4-BF49-4F47-B23C-524D365D4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02B25BF-26A2-4F9A-A942-AC53059D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03C945F-995D-402E-A1B1-01E17B80C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D73B3BB-A3CD-47C5-932A-68FFD938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51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932A7-FB0C-4B6D-8E0D-54EECE6C2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359A21E-D787-483C-B2BE-16D3402B8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F86EB1E-7BDD-4518-B503-96C9411C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B39A1F-8A46-4E10-9110-ED9442B3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750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1EEE784-0F1B-4A0D-85F6-AA85D108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AE77BD1-0F15-448E-A5CB-2AA48F05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EFCA7DD-8B9F-4893-A09F-B65FBEFA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82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41657F-230E-4D4D-BBE8-ECD8C209B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965E37-28CC-4ED4-B60B-E0D614276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B84C8C-8385-463C-8CB7-ABB410361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5F4B76-D799-4390-8BEA-292FD6CC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9AA774-4660-4958-B61E-9AFAD3835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BABD7A-55C3-4A69-BDD0-FB998846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815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D45985-D535-4DCE-A072-C5AA44860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6CCBF0B-F9D9-4D89-BDF3-7A6F9F99F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A68068E-A6AB-47F2-A8DE-CD8AE2731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BCD9E3-0FB8-406E-BEDB-05D7DCE1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D1636FA-1B3B-4472-B9AD-766E5213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5D18BB-8028-44AA-B117-0888C84B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75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386AD16-C165-4A6F-85FB-0B04996E0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FA091F-2624-43B6-918A-E27EE04B0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F40D39-1F97-499E-B18F-751604212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01959D-7EF7-4D04-B3E4-98848C9BB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9C4E94-E0FA-47D4-8090-62CF4394D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052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2A219-FE60-4B5D-A248-08A962FFF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4794641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Schoudercorsage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of 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accessoire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				met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constructie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en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detaillering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E0698F3-C83C-4F49-9101-B990888F1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5894"/>
          <a:stretch/>
        </p:blipFill>
        <p:spPr>
          <a:xfrm>
            <a:off x="20" y="10"/>
            <a:ext cx="3008514" cy="425735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9922994-2DDE-41AA-AFA3-8CA0046E5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11" b="266"/>
          <a:stretch/>
        </p:blipFill>
        <p:spPr>
          <a:xfrm>
            <a:off x="3061261" y="10"/>
            <a:ext cx="3008534" cy="426109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EB81FF1-A68F-40E1-805B-D17D73F37D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2" r="-3" b="4860"/>
          <a:stretch/>
        </p:blipFill>
        <p:spPr>
          <a:xfrm>
            <a:off x="6122522" y="10"/>
            <a:ext cx="3008376" cy="426109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2614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E936162A-0D1E-49AE-9AAF-3D05C640CC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79" r="35954" b="1"/>
          <a:stretch/>
        </p:blipFill>
        <p:spPr>
          <a:xfrm>
            <a:off x="9183624" y="10"/>
            <a:ext cx="3008376" cy="426109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7921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FF1850-8D1E-4E84-BD9E-F2E90695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37307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748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plant, bloem&#10;&#10;Automatisch gegenereerde beschrijving">
            <a:extLst>
              <a:ext uri="{FF2B5EF4-FFF2-40B4-BE49-F238E27FC236}">
                <a16:creationId xmlns:a16="http://schemas.microsoft.com/office/drawing/2014/main" id="{BC24AB81-8F8B-4C80-9566-93D4EB4BF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191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 descr="Afbeelding met persoon, kleding&#10;&#10;Automatisch gegenereerde beschrijving">
            <a:extLst>
              <a:ext uri="{FF2B5EF4-FFF2-40B4-BE49-F238E27FC236}">
                <a16:creationId xmlns:a16="http://schemas.microsoft.com/office/drawing/2014/main" id="{7209C5E3-444B-4195-98B9-3696C790F0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21169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35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675D992-1C17-4183-B980-A191E4B94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47484"/>
            <a:ext cx="5294716" cy="556302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FA0C3974-589F-43B9-9578-AD9D8C9E6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759" y="643467"/>
            <a:ext cx="369083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9289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A5EE79F43864A90BE0CFA6E3ECA81" ma:contentTypeVersion="13" ma:contentTypeDescription="Een nieuw document maken." ma:contentTypeScope="" ma:versionID="672e0355ea726c629b3b101f25a40e0c">
  <xsd:schema xmlns:xsd="http://www.w3.org/2001/XMLSchema" xmlns:xs="http://www.w3.org/2001/XMLSchema" xmlns:p="http://schemas.microsoft.com/office/2006/metadata/properties" xmlns:ns3="58d65de2-08cf-4d08-b0ec-b5bd27343083" xmlns:ns4="d3693f36-3fda-414f-b672-ef748a2c0837" targetNamespace="http://schemas.microsoft.com/office/2006/metadata/properties" ma:root="true" ma:fieldsID="990e1553d204b3a8da398f9a0b8fe410" ns3:_="" ns4:_="">
    <xsd:import namespace="58d65de2-08cf-4d08-b0ec-b5bd27343083"/>
    <xsd:import namespace="d3693f36-3fda-414f-b672-ef748a2c08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65de2-08cf-4d08-b0ec-b5bd27343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93f36-3fda-414f-b672-ef748a2c083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A9561E-4F5D-40C4-8B48-7080CA2D60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d65de2-08cf-4d08-b0ec-b5bd27343083"/>
    <ds:schemaRef ds:uri="d3693f36-3fda-414f-b672-ef748a2c08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042BCD-BE61-4C02-AF64-1CFA570EEB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D202D8-B947-4376-A918-4B0F5E29CEAF}">
  <ds:schemaRefs>
    <ds:schemaRef ds:uri="d3693f36-3fda-414f-b672-ef748a2c0837"/>
    <ds:schemaRef ds:uri="http://schemas.microsoft.com/office/2006/metadata/properties"/>
    <ds:schemaRef ds:uri="http://schemas.openxmlformats.org/package/2006/metadata/core-properties"/>
    <ds:schemaRef ds:uri="58d65de2-08cf-4d08-b0ec-b5bd27343083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13</Words>
  <Application>Microsoft Office PowerPoint</Application>
  <PresentationFormat>Breedbeeld</PresentationFormat>
  <Paragraphs>1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Schoudercorsage  of  accessoire       met constructie en detaillering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Praktijk opdrachten</dc:title>
  <dc:creator>Jacintha</dc:creator>
  <cp:lastModifiedBy>Jacintha Westerink</cp:lastModifiedBy>
  <cp:revision>7</cp:revision>
  <dcterms:created xsi:type="dcterms:W3CDTF">2020-04-15T07:17:14Z</dcterms:created>
  <dcterms:modified xsi:type="dcterms:W3CDTF">2022-05-11T10:29:43Z</dcterms:modified>
</cp:coreProperties>
</file>